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86" y="114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91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6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6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50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17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11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72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6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8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5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90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93112" y="1453862"/>
            <a:ext cx="7772400" cy="1470025"/>
          </a:xfrm>
        </p:spPr>
        <p:txBody>
          <a:bodyPr/>
          <a:lstStyle/>
          <a:p>
            <a:r>
              <a:rPr kumimoji="1" lang="ja-JP" altLang="en-US" dirty="0"/>
              <a:t>日本小児呼吸器学会</a:t>
            </a:r>
            <a:br>
              <a:rPr kumimoji="1" lang="en-US" altLang="ja-JP" dirty="0"/>
            </a:br>
            <a:r>
              <a:rPr lang="en-US" altLang="ja-JP" dirty="0"/>
              <a:t>COI</a:t>
            </a:r>
            <a:r>
              <a:rPr lang="ja-JP" altLang="en-US" dirty="0"/>
              <a:t>開示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8912" y="3209637"/>
            <a:ext cx="6400800" cy="662709"/>
          </a:xfrm>
        </p:spPr>
        <p:txBody>
          <a:bodyPr>
            <a:normAutofit/>
          </a:bodyPr>
          <a:lstStyle/>
          <a:p>
            <a:r>
              <a:rPr kumimoji="1" lang="ja-JP" altLang="en-US" sz="2400" i="1" dirty="0">
                <a:solidFill>
                  <a:schemeClr val="tx1"/>
                </a:solidFill>
              </a:rPr>
              <a:t>発表者名（演者、共同演者）</a:t>
            </a:r>
            <a:r>
              <a:rPr kumimoji="1" lang="ja-JP" altLang="en-US" sz="2400" dirty="0">
                <a:solidFill>
                  <a:schemeClr val="tx1"/>
                </a:solidFill>
              </a:rPr>
              <a:t>：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0030" y="306339"/>
            <a:ext cx="6910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/>
              <a:t>様式</a:t>
            </a:r>
            <a:r>
              <a:rPr kumimoji="1" lang="en-US" altLang="ja-JP" sz="2000" dirty="0"/>
              <a:t>B</a:t>
            </a:r>
            <a:r>
              <a:rPr lang="ja-JP" altLang="en-US" sz="2000" dirty="0"/>
              <a:t>　学術集会口演発表時、申告すべき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状態がある時</a:t>
            </a:r>
            <a:endParaRPr kumimoji="1" lang="ja-JP" altLang="en-US" sz="2000" dirty="0"/>
          </a:p>
        </p:txBody>
      </p:sp>
      <p:sp>
        <p:nvSpPr>
          <p:cNvPr id="6" name="正方形/長方形 5"/>
          <p:cNvSpPr/>
          <p:nvPr/>
        </p:nvSpPr>
        <p:spPr>
          <a:xfrm>
            <a:off x="534555" y="1255376"/>
            <a:ext cx="8089515" cy="269394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69615" y="4642573"/>
            <a:ext cx="660477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日本小児呼吸器学会の定める利益相反に関する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開示事項に則り、開示します。</a:t>
            </a:r>
          </a:p>
          <a:p>
            <a:pPr algn="ctr"/>
            <a:r>
              <a:rPr kumimoji="1" lang="ja-JP" altLang="en-US" sz="2400" dirty="0"/>
              <a:t>（該当企業名のみ記載）</a:t>
            </a:r>
            <a:endParaRPr kumimoji="1" lang="en-US" altLang="ja-JP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299412" y="969048"/>
            <a:ext cx="8559800" cy="540141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066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59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ホワイト</vt:lpstr>
      <vt:lpstr>日本小児呼吸器学会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日本小児呼吸器学会 COI開示</dc:title>
  <cp:revision>4</cp:revision>
  <cp:lastPrinted>2016-09-10T23:16:17Z</cp:lastPrinted>
  <dcterms:created xsi:type="dcterms:W3CDTF">2016-09-10T07:19:22Z</dcterms:created>
  <dcterms:modified xsi:type="dcterms:W3CDTF">2025-10-21T04:02:21Z</dcterms:modified>
</cp:coreProperties>
</file>